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B8832-A598-4E87-8BCD-E7776C609C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13068-6909-46C8-8568-99F6150EDB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ClinVar Automated Import and Annotation Pipeline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FCBDA-B9AD-4C42-A936-065FF8302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ClinVar Automated Import and Annotation Pipeline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57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ClinVar Automated Import and Annotation Pipeline flow 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2024-05-14T15:16:51Z</dcterms:modified>
</cp:coreProperties>
</file>