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D866DC-23F8-4CA4-9075-05B79FE2280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D2F0FC-764A-4491-BA2D-D04E12DF0CA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Genome Browsers page at GrainGenes. Note that the 10+ Wheat Genome Project and Barley PanGenome Project buttons open up multiple single-assembly browsers.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Her Majesty the Queen in Right of Canada, as represented by the Minister of Agriculture and Agri-Food Canada, 2022. Elements of this work were written by an US Government Employee and the work is public domain in the US. Published by Oxford University Press 2022.This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B03E02-2ACE-4FCB-AE64-469CA2AEC1A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3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baac034, </a:t>
            </a:r>
            <a:r>
              <a:rPr lang="en-US" altLang="en-US" sz="1000">
                <a:solidFill>
                  <a:srgbClr val="333333"/>
                </a:solidFill>
                <a:hlinkClick r:id="rId3"/>
              </a:rPr>
              <a:t>https://doi.org/10.1093/database/baac034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Genome Browsers page at GrainGenes. Note that the 10+ Wheat Genome Project and Barley PanGenome Project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86000" y="1371600"/>
            <a:ext cx="457982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Genome Browsers page at GrainGenes. Note that the 10+ Wheat Genome Project and Barley PanGenome Project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2024-05-18T19:28:44Z</dcterms:modified>
</cp:coreProperties>
</file>