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FAA1AB-B258-46CC-8E0F-2132D4E447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3E9063-5689-4271-8DF6-9B0271CE8E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E89E3C-FEE4-48DE-B83C-9F9FE5D2BB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2024-05-20T07:34:39Z</dcterms:modified>
</cp:coreProperties>
</file>