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AA3688-03DB-4D25-88A6-5D4E9625C9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5EC411-EEFB-42C8-AF79-7FA7B8B916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Using the query builder on the UniProt website to refine a search. An initial query for insulin is further refined using the query builder to include a taxonomic restriction.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8E8D52-6BD0-4618-93F2-3B27A24897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Using the query builder on the UniProt website to refine a search. An initial query for insulin is further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1190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Using the query builder on the UniProt website to refine a search. An initial query for insulin is further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2024-05-05T11:14:30Z</dcterms:modified>
</cp:coreProperties>
</file>