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FEA0A0C3-08E5-480F-BDFB-A408D80523A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FAECBD5-95BC-415E-811A-AB3143C04C5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Genomes of the various S. cerevisiae strains have been incorporated into the BLAST datasets at SGD, available for searching against genomic and coding DNA, as well as protein sequences at http://www.yeastgenome.org/cgi-bin/blast-sgd.pl.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2013. Published by Oxford University Press.This is an Open Access article distributed under the terms of the Creative Commons Attribution Non-Commercial License (http://creativecommons.org/licenses/by-nc/3.0/), which permits unrestricted non-commercial 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92C7660-7302-461F-99D8-74223D273CB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t012"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2013, , 2013, bat012, </a:t>
            </a:r>
            <a:r>
              <a:rPr lang="en-US" altLang="en-US" sz="1000">
                <a:solidFill>
                  <a:srgbClr val="333333"/>
                </a:solidFill>
                <a:hlinkClick r:id="rId3"/>
              </a:rPr>
              <a:t>https://doi.org/10.1093/database/bat012</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Genomes of the various S. cerevisiae strains have been incorporated into the BLAST datasets at SGD, available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Genomes of the various S. cerevisiae strains have been incorporated into the BLAST datasets at SGD, available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2024-05-19T11:22:31Z</dcterms:modified>
</cp:coreProperties>
</file>