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09169-3B23-4A36-AA13-0633165D44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D8559-3ED6-4D12-ADC3-B5DFBFB1F4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Candidate sentence generation algorithm.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B0673-45C0-40EF-AF48-63C3FD6BEE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Candidate sentence generation algorithm.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54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Candidate sentence generation algorithm.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2024-05-19T21:35:10Z</dcterms:modified>
</cp:coreProperties>
</file>