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0B88F9-7E68-452A-A15A-061AD5895C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59FE26-90DD-4139-9444-4539166FBC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GO annotation tool. When a line or more of text is highlighted, a pop-up window appears where annotation data are entered.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2014.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98928F-FC13-4A28-BB05-FA8BCCAF0C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Screenshot of the GO annotation tool. When a line or more of text is highlighted, a pop-up window appears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0832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Screenshot of the GO annotation tool. When a line or more of text is highlighted, a pop-up window appears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2024-05-19T19:11:25Z</dcterms:modified>
</cp:coreProperties>
</file>