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711006-C4FA-4AE3-8B51-ADA6ADD0C5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24DDD3-A08C-45D9-B397-5AFCD6A123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graphical representation of abbreviation annotations in BioC format. The excerpt from one of the corpus documents contains multi-segmented abbreviation long forms. The traditional ShortForm, LongForm pairing is shown in the figure, as well as the infons detailing BioC annotations for an abbreviation, and the relation between them, with the corresponding precise text offsets.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C11467-CF53-4589-A76C-E5E78DA578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bau044, </a:t>
            </a:r>
            <a:r>
              <a:rPr lang="en-US" altLang="en-US" sz="1000">
                <a:solidFill>
                  <a:srgbClr val="333333"/>
                </a:solidFill>
                <a:hlinkClick r:id="rId3"/>
              </a:rPr>
              <a:t>https://doi.org/10.1093/database/bau044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graphical representation of abbreviation annotations in BioC format. The excerpt from one of the corpus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3912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graphical representation of abbreviation annotations in BioC format. The excerpt from one of the corpus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2024-05-15T20:51:04Z</dcterms:modified>
</cp:coreProperties>
</file>