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79B492-9530-4E97-935B-8766F014BD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4D143A-0CB7-491C-9E61-AB3703C4BF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Joining/maintaining a split row. The structure of the $\textit{JA}$ array and associated augmented $\textit{IA}$ element, before (upper panel) and after (lower panel) the addition of an edge to the adjacency list of a vertex. In each $\textit{JA}$ array, the green (orange) segment shows the part of the adjacency list that is pointed by the $e_0$ and $e_1$ ($e_2$ and $e_3$) fields of the respective entry in the $\textit{IA}$ array. In the example on the left, the split row is maintained since $(e_1+1)e_3)$.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F118D2-E247-4063-BFA7-F59A410E8C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Joining/maintaining a split row. The structure of the $\textit{JA}$ array and associated augmented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255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Joining/maintaining a split row. The structure of the $\textit{JA}$ array and associated augmented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2024-05-19T16:03:49Z</dcterms:modified>
</cp:coreProperties>
</file>