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2A37CE-F77D-478F-B00F-D172D72D75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AE1B9-78F7-475F-AD1C-002392AC86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representing the origin of each biological database or resource that responded to the online questionnaire. 51 percent of resources are in Europe, 38% in the USA, 4% in Australia and Canada, and 3% in Japan.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979F4-3624-4337-A18C-73C06AD241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Graph representing the origin of each biological database or resource that responded to the online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61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Graph representing the origin of each biological database or resource that responded to the online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2024-05-14T12:33:49Z</dcterms:modified>
</cp:coreProperties>
</file>