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A2AFE8-4421-4379-96DF-7936D62967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EE5A6A-DEA3-4449-91F2-CF77A894A2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Detailed information page of a drug example. Users can view detailed information of the selected drug, including basic information, physicochemical properties, pharmacokinetic and toxicokinetic properties, as well as maximum dosages. A radar chart which displays the values of all the properties of the selected drug is shown at the bottom.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7A0AF6-9015-40E9-9C62-51A2B2DF0E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Detailed information page of a drug example. Users can view detailed information of the selected drug,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13100" y="1371600"/>
            <a:ext cx="27110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Detailed information page of a drug example. Users can view detailed information of the selected drug,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2024-05-03T13:26:18Z</dcterms:modified>
</cp:coreProperties>
</file>