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BD39E-8979-4A88-8454-E4FD1DD37C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ED130-BE10-4BBA-AE0E-350AC86707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outline of invertebrate-associated fungi and fungi-like organisms.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D2537-E904-4B61-BE3E-6170AC3CEC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outline of invertebrate-associated fungi and fungi-like organisms.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6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outline of invertebrate-associated fungi and fungi-like organisms.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2024-05-03T10:08:39Z</dcterms:modified>
</cp:coreProperties>
</file>