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F5EA4B-E141-4C07-A4DD-A0B39CAE82A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D988DA-9D82-47AF-B0C0-18322D3DE8B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GO Evidence code decision tree describing the process of choosing an evidence code. This flow chart is meant to orient the biocurator on the different categories of evidence codes and does not include the complete definitions of the evidence codes (Table 2). This chart will aid the biocurator to evaluate the reported method or results and map them to an appropriate evidence code; the biocurator should consult the detailed evidence code documentation available online from http://www.geneontology.org/GO.evidence.shtml.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65159F-57BD-440B-AC95-80CBEFFD837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bat054, </a:t>
            </a:r>
            <a:r>
              <a:rPr lang="en-US" altLang="en-US" sz="1000">
                <a:solidFill>
                  <a:srgbClr val="333333"/>
                </a:solidFill>
                <a:hlinkClick r:id="rId3"/>
              </a:rPr>
              <a:t>https://doi.org/10.1093/database/bat054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GO Evidence code decision tree describing the process of choosing an evidence code. This flow chart is meant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GO Evidence code decision tree describing the process of choosing an evidence code. This flow chart is meant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2024-05-19T08:09:57Z</dcterms:modified>
</cp:coreProperties>
</file>