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03A15-0F01-4275-9EA5-FFC6AA4F91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5D3A3-42D2-4772-9492-610DBC0F2E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efficient search interface by species and their attribute.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0ED084-1CF6-4EF3-B3E8-E326D650F6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Time efficient search interface by species and their attribute.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Time efficient search interface by species and their attribute.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2024-07-27T02:27:11Z</dcterms:modified>
</cp:coreProperties>
</file>