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D23ABC-9B28-4F6D-977E-C5B81E764F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B029B5-CE4B-4385-B93F-332111162F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community annotation counts. The bins group articles by number of associated community annotations.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6F10AF-BE3F-47AD-8B97-14159E3EDE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Distribution of community annotation counts. The bins group articles by number of associated community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81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Distribution of community annotation counts. The bins group articles by number of associated community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2024-05-19T14:15:57Z</dcterms:modified>
</cp:coreProperties>
</file>