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017E2F-68C2-47C2-B905-FA098EC0F8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EB09B-08AA-481B-B8CE-16D9E39FBF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workflow of SC2sepsis.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EAACE-234A-4016-B9A9-5CF4743120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Overview of the workflow of SC2sepsis.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60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Overview of the workflow of SC2sepsis.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2024-05-02T17:34:51Z</dcterms:modified>
</cp:coreProperties>
</file>