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5570A6-D433-4195-A226-3B8FD7536F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0C6CA7-7179-4349-8C4D-513E00DA34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Lack of data curation skills (Q13) and inter-curator variation awareness (Q14).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D491F-508B-467A-8D39-E51F6347AE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Lack of data curation skills (Q13) and inter-curator variation awareness (Q14).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09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Lack of data curation skills (Q13) and inter-curator variation awareness (Q14).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2024-05-06T17:47:04Z</dcterms:modified>
</cp:coreProperties>
</file>