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BA894C-4A06-4C5B-88B3-F1BA7815BC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9BCC5F-D6F4-4850-B7A7-36192EDEB4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Egas main interface presenting a PubMed abstract (PMID 2121369) with annotated concepts and relations and emphasizing relevant interaction components/features: (1) project management; (2) project and document navigators; (3) processing tools; (4) account management; (5) concept and relation type visualization filters; (6) real-time collaboration; and, (7) concept annotation with normalization.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E9B83-742E-40D2-BF58-E3AA45B8A8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Egas main interface presenting a PubMed abstract (PMID 2121369) with annotated concepts and relations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979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Egas main interface presenting a PubMed abstract (PMID 2121369) with annotated concepts and relations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2024-05-19T21:35:41Z</dcterms:modified>
</cp:coreProperties>
</file>