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33670-B5B6-4681-9E3E-1649BAAB72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A65BDD-60F7-464A-93C8-B281D0B9B9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Creating nested Strategies. Clicking on the + icon in Step 2 of the three-step strategy shown (a) brings up a menu displaying the details of this step (b), and a set of available actions (Rename, View, Revise, Make Nested Strategy, Insert Step Before, Orthologs, Delete). Clicking on Make Nested Strategy expands the step into its own panel (c), where the user can add additional steps that become nested within the second step in the top panel (TB domain and/or signal peptide in the example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17DDB-BF54-4174-ADF1-E7B2F4F9DF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bar027, </a:t>
            </a:r>
            <a:r>
              <a:rPr lang="en-US" altLang="en-US" sz="1000">
                <a:solidFill>
                  <a:srgbClr val="333333"/>
                </a:solidFill>
                <a:hlinkClick r:id="rId3"/>
              </a:rPr>
              <a:t>https://doi.org/10.1093/database/bar027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Creating nested Strategies. Clicking on the + icon in Step 2 of the three-step strategy shown (a) brings up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10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Creating nested Strategies. Clicking on the + icon in Step 2 of the three-step strategy shown (a) brings up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2024-05-09T20:03:55Z</dcterms:modified>
</cp:coreProperties>
</file>