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1AB59-5D2E-4922-BD94-1CB8934D2F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5123F-5ECB-4632-A8E3-94249FA187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RAC annotation of an exemplar cassette array, including examples of partial features, a bla variant cassette, an aacA4 cassette and the type of additional information given in Notes.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E7BE8-428B-4581-9D27-B2A878306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RAC annotation of an exemplar cassette array, including examples of partial features, a bla variant cassette,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610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RAC annotation of an exemplar cassette array, including examples of partial features, a bla variant cassette,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2024-05-06T12:41:22Z</dcterms:modified>
</cp:coreProperties>
</file>