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DD904-CA9A-49B6-8661-30E1F4A614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A9AD3-3C13-4CFB-A90A-145C49B15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Superfamily description page. Details pertaining to each superfamily like (a) SCOP/Pfam DA, genomes covered, full length are available in the summary page; (b) validated sequences, domain sequence alignment and phylogeny are available for download in the `Downloads’ page; and (c) the DA-distance trees can be visualized in the `Tree file’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02B22-F8CC-4CA2-8790-EC570F4DD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Superfamily description page. Details pertaining to each superfamily like (a) SCOP/Pfam DA, genomes covered,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80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Superfamily description page. Details pertaining to each superfamily like (a) SCOP/Pfam DA, genomes covered,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2024-05-20T14:25:56Z</dcterms:modified>
</cp:coreProperties>
</file>