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EB23F6-F783-4101-892B-56B18B0E07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4C2FD-C7CC-48F2-A1F0-09CD2F777E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Text phrases linked to the AG.01.f [Fat/oil] Hansard semantic tag.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83DA02-C405-428E-B1AD-C06667225A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Text phrases linked to the AG.01.f [Fat/oil] Hansard semantic tag.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389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Text phrases linked to the AG.01.f [Fat/oil] Hansard semantic tag.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2024-05-06T16:59:45Z</dcterms:modified>
</cp:coreProperties>
</file>