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B8CE84-CF82-466C-BAF4-15B7DA1C16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0641E4-1026-4EDA-B7F6-8F2E0F7B6F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Respondents’ work distribution (Q7).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910639-6E5B-413D-A0A7-9254974D1E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Respondents’ work distribution (Q7).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Respondents’ work distribution (Q7).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2024-07-27T04:18:09Z</dcterms:modified>
</cp:coreProperties>
</file>