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1A5E03-E061-483C-BCA6-1B9D27A6A9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2DAEC1-1666-44A6-913C-334FBD45F8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ReMeDy platform architecture that is based on an implementation of the NIH BD2K-LINCS DDCIC developed Signature Commons platform, installed through Docker. The figure illustrates the interaction between the Docker packages and the PostgreSQL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5F954F-E5F0-4EC6-BE1B-B06EA53533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ReMeDy platform architecture that is based on an implementation of the NIH BD2K-LINCS DDCIC developed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41500" y="1371600"/>
            <a:ext cx="54518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ReMeDy platform architecture that is based on an implementation of the NIH BD2K-LINCS DDCIC developed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2024-05-19T14:15:50Z</dcterms:modified>
</cp:coreProperties>
</file>