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EED81-03BA-47BF-A845-F312932F7E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8CDED-9FDE-43C1-8E38-2E12D81EE6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Multidimensional scaling clustering of RTL ITS sequences and coloring, according to the NCBI Taxonomy classification at class rank. Each marker represents an individual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9DD1B1-E327-4C1A-B831-1BF9D8A5CD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Multidimensional scaling clustering of RTL ITS sequences and coloring, according to the NCBI Taxonomy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630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Multidimensional scaling clustering of RTL ITS sequences and coloring, according to the NCBI Taxonomy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2024-05-17T04:50:19Z</dcterms:modified>
</cp:coreProperties>
</file>