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160C2-5C7F-4F8C-8649-178865F297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2BDAB-C47A-4300-AAA5-23ABD5C528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Author response rates in the different cycles. Pilot cycle: semi-manually selected authors. Second cycle: predicted authors, no gene categorization. Third cycle: predicted authors, with gene categorization.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5A3EFE-667F-4EAC-B1AF-49ABE4D3F8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the number of genes for which a given author was asked to provide snapshots and the average fraction of genes for which snapshots were returned (not including authors sent a spreadsheet with many genes). The numbers above the data points indicate the number of authors in each category.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5A3EFE-667F-4EAC-B1AF-49ABE4D3F83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top of a gene report page showing the Gene Snapshot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5A3EFE-667F-4EAC-B1AF-49ABE4D3F83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pipeline to produce Gene Snapshots.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5A3EFE-667F-4EAC-B1AF-49ABE4D3F83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z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Author response rates in the different cycles. Pilot cycle: semi-manually selected authors. Second cycle: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32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relationship between the number of genes for which a given author was asked to provide snapshots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718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Screenshot of the top of a gene report page showing the Gene Snapshot section.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937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Overview of pipeline to produce Gene Snapshots.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84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Author response rates in the different cycles. Pilot cycle: semi-manually selected authors. Second cycle: ...</vt:lpstr>
      <vt:lpstr>Figure 2 The relationship between the number of genes for which a given author was asked to provide snapshots and the ...</vt:lpstr>
      <vt:lpstr>Figure 3 Screenshot of the top of a gene report page showing the Gene Snapshot section.</vt:lpstr>
      <vt:lpstr>Figure 4 Overview of pipeline to produce Gene Snapshots.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2024-05-19T17:38:01Z</dcterms:modified>
</cp:coreProperties>
</file>