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C8AC9-8090-45D5-B4CF-949D216F08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80DE7-A36B-428F-BDB9-B50A002E57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GO terms appearing in different parts of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ECFD1-3148-47EE-8A43-2191DE040C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proportion of GO terms appearing in different parts of the article.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1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proportion of GO terms appearing in different parts of the article.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2024-05-19T19:27:02Z</dcterms:modified>
</cp:coreProperties>
</file>