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C1EAF-0EF0-49EE-B1C3-E54E0A62D0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761022-6D77-4F88-87E4-4EFF1C10BD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Host–pathogen literature mining system. PHILM consisted of four phases: (i) entity tagging, where proteins/genes and organism names were identified and linked according to species-gene relationship; (ii) parsing sentence structure, where input text was parsed into dependency structures that allowed resolution of anaphors and splitting a complex sentence into simple sentences; (iii) semantic assignment, where HPI roles of components of a simple sentence were determined and (iv) extraction of HPI information, where both host and pathogen parties of an interaction were localized, normalized and analyzed for uncertainty.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66936-FE8B-4391-82A7-48905A9D65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Host–pathogen literature mining system. PHILM consisted of four phases: (i) entity tagging,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62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Host–pathogen literature mining system. PHILM consisted of four phases: (i) entity tagging, where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2024-05-18T15:28:16Z</dcterms:modified>
</cp:coreProperties>
</file>