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53167-FD43-4677-87F8-25CE2E829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FB6D0-01CC-435A-8DD6-B129FDB1EB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schema of YeastGenome app. A schematic drawing depicting the table relationships of the YeastGenome app local database. Single asterisk indicates tables that were initially populated with data in v1.7. Double asterisk indicates an additional table that is initially populated with data in v1.8 release.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E2465E-2DEB-440D-A3C3-5F67BBAB43A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App presentation for budding yeast gene VPS4/YPR172C. A list of gene name aliases, free text description, SGDID and chromosomal coordinates with Gbrowse image for that region of chromosome XVI is displayed. Also provided are links to other locally stored data, such as Gene Ontology, or data retrieved from YeastMine (6), such as interactions, phenotypes and references for all these annotations. There are also hyperlinks to the SGD resource for DNA sequence in FASTA format, YeastMine for advanced queries, RNA expression data via the SPELL resource (9) and the SGD Locus Summary page for all the details about this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E2465E-2DEB-440D-A3C3-5F67BBAB43A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04" TargetMode="External" /><Relationship Id="rId4"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bat004, </a:t>
            </a:r>
            <a:r>
              <a:rPr lang="en-US" altLang="en-US" sz="1000">
                <a:solidFill>
                  <a:srgbClr val="333333"/>
                </a:solidFill>
                <a:hlinkClick r:id="rId3"/>
              </a:rPr>
              <a:t>https://doi.org/10.1093/database/bat004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schema of YeastGenome app. A schematic drawing depicting the table relationships of the YeastGenome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bat004, </a:t>
            </a:r>
            <a:r>
              <a:rPr lang="en-US" altLang="en-US" sz="1000">
                <a:solidFill>
                  <a:srgbClr val="333333"/>
                </a:solidFill>
                <a:hlinkClick r:id="rId3"/>
              </a:rPr>
              <a:t>https://doi.org/10.1093/database/bat004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App presentation for budding yeast gene VPS4/YPR172C. A list of gene name aliases, free text description,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Database schema of YeastGenome app. A schematic drawing depicting the table relationships of the YeastGenome ...</vt:lpstr>
      <vt:lpstr>Figure 2 App presentation for budding yeast gene VPS4/YPR172C. A list of gene name aliases, free text description,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2024-05-19T10:55:54Z</dcterms:modified>
</cp:coreProperties>
</file>