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008A9A-2E20-4E41-9FA2-D4ABFBBF47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1F2ACE-B94C-4198-A9E1-C761EFA151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Appreciation of the work of curators (Q12) and willingness to use controlled vocabularies if not mandatory (Q17).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76EA97-0077-40EE-A544-17313E222A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Appreciation of the work of curators (Q12) and willingness to use controlled vocabularies if not mandatory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09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Appreciation of the work of curators (Q12) and willingness to use controlled vocabularies if not mandatory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2024-05-07T00:52:16Z</dcterms:modified>
</cp:coreProperties>
</file>