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C4368B-6D4E-4E93-820B-ABC03D955A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D63947-C4C5-4F87-AC1E-5E237DD2E7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Decision tree shows how we mapped and flagged terms in SORTA.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09A8BE-79BA-4264-BABF-4B50844044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Decision tree shows how we mapped and flagged terms in SORTA.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7848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Decision tree shows how we mapped and flagged terms in SORTA.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2024-05-18T07:47:36Z</dcterms:modified>
</cp:coreProperties>
</file>