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67E5B2-3256-430D-B350-E6754E7B5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32A3A-DB1D-4049-A4E3-2D249A9C3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10BDC-28C0-409E-87BF-CC56D5E10B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016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2024-05-20T11:54:23Z</dcterms:modified>
</cp:coreProperties>
</file>