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71F270D-6E01-4E35-914A-0FE7411D328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39ED469-AD6E-4FC4-ACA3-EB43828CB0C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distribution of papers included in the database by year of publication.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7640B1-C1F2-4C3D-A0DD-E77CBA317BF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Statistics and distribution of data in DLREFD. (A) Entry distribution in different species. (B) Number of lncRNAs, phenotypes, EFs and publications for human and mouse.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7640B1-C1F2-4C3D-A0DD-E77CBA317BF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flowchart of DLREFD construction. The ﬂowchart shows the process of data processing and information integration.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7640B1-C1F2-4C3D-A0DD-E77CBA317BFA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NRDTD user interface showing the browse 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7640B1-C1F2-4C3D-A0DD-E77CBA317BFA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Summary statistics about lncRNA, EF and phenotype data registered in the database. (A) Distribution of top 10 lncRNAs. (B) Distribution of top 10 EFs. (C) Distribution of top 10 phenotypes.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7640B1-C1F2-4C3D-A0DD-E77CBA317BFA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x0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x0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x0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x0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x0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The distribution of papers included in the database by year of publication.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5084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Statistics and distribution of data in DLREFD. (A) Entry distribution in different species. (B) Number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90800" y="1371600"/>
            <a:ext cx="396694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The flowchart of DLREFD construction. The ﬂowchart shows the process of data processing and information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78674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The NRDTD user interface showing the browse page.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6778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Summary statistics about lncRNA, EF and phenotype data registered in the database. (A) Distribution of top 10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78200" y="1371600"/>
            <a:ext cx="239422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1. The distribution of papers included in the database by year of publication.
</vt:lpstr>
      <vt:lpstr>Figure 2. Statistics and distribution of data in DLREFD. (A) Entry distribution in different species. (B) Number of ...</vt:lpstr>
      <vt:lpstr>Figure 3. The flowchart of DLREFD construction. The ﬂowchart shows the process of data processing and information ...</vt:lpstr>
      <vt:lpstr>Figure 4. The NRDTD user interface showing the browse page.
</vt:lpstr>
      <vt:lpstr>Figure 5. Summary statistics about lncRNA, EF and phenotype data registered in the database. (A) Distribution of top 10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2024-05-14T11:25:49Z</dcterms:modified>
</cp:coreProperties>
</file>