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DBE65-5400-4497-AC57-B1B8217D2D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6E4D6A-8319-46A0-9BF0-A5C0C233E6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page of DDPD. (A) Barplot shows the number of properties per drug. (B) Property value statistics such as histogram for log P is provided. Log P of all drugs in our database is to some degree normally distributed with a median of 2.2 (normality test P-value = 0.034).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C3F83B-E1CA-48D7-BB6C-4DF0392B9A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page of DDPD. (A) Barplot shows the number of properties per drug. (B) Property value statistics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948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Statistics page of DDPD. (A) Barplot shows the number of properties per drug. (B) Property value statistics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2024-05-03T10:09:01Z</dcterms:modified>
</cp:coreProperties>
</file>