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682FE-13D6-41B1-B012-6816EDAF4E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D6C31D-4613-4EED-B9B4-50F5D3CABD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part of a bipartite graph used in Allie. GENA gives the concept ID ‘C0812425-T034’ to ‘S-phase fractions’, ‘S-phase fraction’, ‘mitotic index’ and ‘mitotic indices’. Allie changes the ID to one that corresponds to each cluster using connected components of the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64E0AB-D09C-4CC3-B407-C37915C8F2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part of a bipartite graph used in Allie. GENA gives the concept ID ‘C0812425-T034’ to ‘S-phase fractions’,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71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part of a bipartite graph used in Allie. GENA gives the concept ID ‘C0812425-T034’ to ‘S-phase fractions’,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2024-05-14T00:55:13Z</dcterms:modified>
</cp:coreProperties>
</file>