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DB315-05A9-47BF-9528-24EC709B71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67B5E-4DAC-4445-A249-84326287E8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QSDB user interface on the start page, showing (A) navigation menu to switch between the main pages, (B) organism/signal search menu, (C) taxonomic hierarchy, (D) diagram previews and (E) footer with access to help page and further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748A7-694F-4A7B-B3C0-B792C50294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Sensing information between organisms and signal molecules is depicted in a heat-map (part shown), with colour coding representing the different classes of mechanisms (sensing, producing, inhibiting and unclear).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748A7-694F-4A7B-B3C0-B792C50294B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Clickable SBGN (Systems Biology Graphical Notation) diagram for Pantoea agglomerans DAPP-PG 734, with sensing and producing mechanisms for both C6-HSL and C4-HSL.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748A7-694F-4A7B-B3C0-B792C50294B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Evidence-based categories of the reported sensing and producing mechanisms: confirmed, suspected, evidence of a reaction to a signal without certainty about a receptor involved (sensing only), inhibition of a phenotype or gene through a signal (sensing only), no sensing or producing (e.g. only producing/sensing) and unknown.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748A7-694F-4A7B-B3C0-B792C50294B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number of known effects per database entry. For 145 entries, exactly one effect is currently described; for 69 further entries, more than one effect is already known.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748A7-694F-4A7B-B3C0-B792C50294B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Highest numbers of occurrences for species (A) and signals (B) in the database (only values of at least 10 are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748A7-694F-4A7B-B3C0-B792C50294B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QSDB user interface on the start page, showing (A) navigation menu to switch between the main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21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Sensing information between organisms and signal molecules is depicted in a heat-map (part shown),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29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Clickable SBGN (Systems Biology Graphical Notation) diagram for Pantoea agglomerans DAPP-PG 734, with sensing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14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Evidence-based categories of the reported sensing and producing mechanisms: confirmed, suspected, evidence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45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 of the number of known effects per database entry. For 145 entries, exactly one effect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Highest numbers of occurrences for species (A) and signals (B) in the database (only values of at least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3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2. Overview of the QSDB user interface on the start page, showing (A) navigation menu to switch between the main ...</vt:lpstr>
      <vt:lpstr>Figure 6. Sensing information between organisms and signal molecules is depicted in a heat-map (part shown), with ...</vt:lpstr>
      <vt:lpstr>Figure 1. Clickable SBGN (Systems Biology Graphical Notation) diagram for Pantoea agglomerans DAPP-PG 734, with sensing ...</vt:lpstr>
      <vt:lpstr>Figure 5. Evidence-based categories of the reported sensing and producing mechanisms: confirmed, suspected, evidence of ...</vt:lpstr>
      <vt:lpstr>Figure 4. Distribution of the number of known effects per database entry. For 145 entries, exactly one effect is ...</vt:lpstr>
      <vt:lpstr>Figure 3. Highest numbers of occurrences for species (A) and signals (B) in the database (only values of at least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2024-05-03T05:06:17Z</dcterms:modified>
</cp:coreProperties>
</file>