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D5DF1-77C9-4779-BE84-A8B35611A5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39723-6BC6-4BDD-97A7-65D20AF2E9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demonstration of the physicochemical properties of phytochemicals in ‘phytochemdb’ database: percentages of (a) CYP2D6, (b) CYP3A4 inhibitors and non-inhibitors of phytochemicals; (c) proportions of compounds that fulfil diverse criteria of Egan rule; (d) percentages of phytochemicals according to the Ghose filter; (e) gastrointestinal (GI) absorption rate of compounds; (f) percentages of phytochemicals that satisfy diverse iLOGP (lipophilicity) score.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6578E8-B562-4726-AAB4-B59488ED9A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Venn diagram plot demonstration of the physicochemical properties of phytochemicals in ‘phytochemdb’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31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Venn diagram plot demonstration of the physicochemical properties of phytochemicals in ‘phytochemdb’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2024-05-18T05:41:01Z</dcterms:modified>
</cp:coreProperties>
</file>