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764220-8DBA-4E5D-B5F7-385F4F1230C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3DFA1F-76E0-49E0-A67C-80A49CE213E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Logotype meaning of the Halophytes.rnrt.tn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235DE3-813D-4610-9388-AA6949FC911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8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baab082,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Logotype meaning of the Halophytes.rnrt.tn database.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2613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Logotype meaning of the Halophytes.rnrt.tn database.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2024-05-14T18:55:52Z</dcterms:modified>
</cp:coreProperties>
</file>