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C2BE2-5B7A-4544-85BC-42DB2A82CE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A0613-76B3-4A94-A6D1-C8667309BB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 flow chart. Here, the cancer site will be specific to cancer site searched, e.g. breast, prostate and lung. Details for search criteria and result are shown in supplementary file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2B266-16E0-4D53-BABC-F811234314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 flow chart. Here, the cancer site will be specific to cancer site searched, e.g. breast, prostate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2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 flow chart. Here, the cancer site will be specific to cancer site searched, e.g. breast, prostate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2024-05-19T19:48:49Z</dcterms:modified>
</cp:coreProperties>
</file>