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02A016-D3A9-41CB-B6DB-1CD68E39D2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9B039-0CB7-4751-BB56-32FAAEAB10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Using MINOTAUR to generate a PRECIS report for query sequence, Q30HW6_9CICH. The report, culled from the top 11 BLAST hits, suggests the sequence is a green-sensitive opsin—accordingly, the annotation extracted from UniProtKB/Swiss-Prot relates to the function of opsins. However, the hierarchical PRINTS diagnosis suggests that the sequence is a rhodopsin. To shed light on the discrepancy, the sequence can be used to generate possible PubMed queries—the inset shows that the recommended query is ‘Green-sensitive AND opsin’, and the SVM-based ‘rank and extract function sentences’ qualifier has been selected to extract sentences from the 63 retrieved abstracts.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709A3-4F16-4D29-9DB0-3C1B0200E0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Using MINOTAUR to generate a PRECIS report for query sequence, Q30HW6_9CICH. The report, culled from the top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250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Using MINOTAUR to generate a PRECIS report for query sequence, Q30HW6_9CICH. The report, culled from the top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2024-05-19T15:15:55Z</dcterms:modified>
</cp:coreProperties>
</file>