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94BEB6-7BEE-47BC-83D1-DA8E98BFCF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D601F4-AA86-4CF1-BB8B-557B075883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Workflow of PASS2.7 alignment and/or annotation of superfamily member(s). The newly added alignment improvement step involves the identification of MMS with at least five members whose alignments possess &gt;50% gap positions and &lt;40% conservation of secondary structural elements. Clusters are identified for such cases based on a machine learning algorithm, on basis of which the alignment is improved. The additional feature available for MMS in this update is the conserved interactions.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E29989-E809-4371-BB04-63D74CF588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Workflow of PASS2.7 alignment and/or annotation of superfamily member(s). The newly added alignment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1896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Workflow of PASS2.7 alignment and/or annotation of superfamily member(s). The newly added alignment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2024-05-09T00:55:27Z</dcterms:modified>
</cp:coreProperties>
</file>