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3E5788A-3C11-4D11-8C0C-E5357C2CDAFC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DC3164CF-0DEC-4543-98F9-0FFB903AFE26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 9.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Some fungi related databases.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Author(s) 2021. Published by Oxford University Press.This is an Open Access article distributed under the terms of the Creative Commons Attribution License (https://creativecommons.org/licenses/by/4.0/), which permits unrestricted reuse,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0A04CFE-4A8C-49A5-9C95-CD1CCC567AA5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database/baab080" TargetMode="External" /><Relationship Id="rId4" Type="http://schemas.openxmlformats.org/officeDocument/2006/relationships/image" Target="../media/image1.png" /><Relationship Id="rId5" Type="http://schemas.openxmlformats.org/officeDocument/2006/relationships/image" Target="../media/image2.jpe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Database (Oxford)</a:t>
            </a:r>
            <a:r>
              <a:rPr lang="en-US" altLang="en-US" sz="1000">
                <a:solidFill>
                  <a:srgbClr val="333333"/>
                </a:solidFill>
              </a:rPr>
              <a:t>, Volume 2021, , 2021, baab080,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https://doi.org/10.1093/database/baab080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 9. </a:t>
            </a:r>
            <a:r>
              <a:rPr lang="en-US" altLang="en-US" b="0"/>
              <a:t>Some fungi related databases.
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  <p:pic>
        <p:nvPicPr>
          <p:cNvPr id="5125" name="New picture"/>
          <p:cNvPicPr/>
          <p:nvPr/>
        </p:nvPicPr>
        <p:blipFill>
          <a:blip r:embed="rId5"/>
          <a:stretch>
            <a:fillRect/>
          </a:stretch>
        </p:blipFill>
        <p:spPr>
          <a:xfrm>
            <a:off x="2997200" y="1371600"/>
            <a:ext cx="3154680" cy="4457700"/>
          </a:xfrm>
          <a:prstGeom prst="rect">
            <a:avLst/>
          </a:prstGeom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 9. Some fungi related databases.
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2024-05-19T11:12:12Z</dcterms:modified>
</cp:coreProperties>
</file>