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266616-A879-4432-B729-3EE0CE248A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9449E9-D31C-4AEC-93BE-9262AB409CD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Semantic similarity in the Gene Ontology between proteins P19367 and Q16740. Blue circles are classes that only annotate protein P19367, the green circles are classes that only annotate protein Q16740 and grey circles are classes that annotate both proteins.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EA802C-8E87-455C-A733-8E5773A69E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baaa078, </a:t>
            </a:r>
            <a:r>
              <a:rPr lang="en-US" altLang="en-US" sz="1000">
                <a:solidFill>
                  <a:srgbClr val="333333"/>
                </a:solidFill>
                <a:hlinkClick r:id="rId3"/>
              </a:rPr>
              <a:t>https://doi.org/10.1093/database/baaa078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Semantic similarity in the Gene Ontology between proteins P19367 and Q16740. Blue circles are classes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36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Semantic similarity in the Gene Ontology between proteins P19367 and Q16740. Blue circles are classes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2024-05-19T14:30:27Z</dcterms:modified>
</cp:coreProperties>
</file>