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910DD-7BFA-4679-A417-91103EE81A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5C062-C209-47D4-BAF4-B1105B4A57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Nucleotide and protein sequences search interface for the SARS-CoV, SARs-CoV-2, and MERS-CoV.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09C94-907D-4426-ADE5-80982AF7CA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Nucleotide and protein sequences search interface for the SARS-CoV, SARs-CoV-2, and MERS-CoV.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84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Nucleotide and protein sequences search interface for the SARS-CoV, SARs-CoV-2, and MERS-CoV.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2024-05-07T00:50:18Z</dcterms:modified>
</cp:coreProperties>
</file>