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CF4749-C6C3-4D60-B477-97BBB8B10A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97D5D6-355E-4226-8A08-B9ED4FCE62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Egas administration panel illustrating the definition of concept type ‘Gene_Protein’ linked to HGNC for normalization, and of the ‘associated’ relation between ‘SNV’ and ‘Disease’ concepts.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27CD35-1A6B-4091-AF59-CCB2A1C2FB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Egas administration panel illustrating the definition of concept type ‘Gene_Protein’ linked to HGNC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187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Egas administration panel illustrating the definition of concept type ‘Gene_Protein’ linked to HGNC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2024-05-19T18:30:13Z</dcterms:modified>
</cp:coreProperties>
</file>