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36B6B6-DE7D-49D0-B1BA-CFAB707878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89B5FB-1333-40AC-9BA7-031F293FFF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Willingness to use a new authoring workflow (Q18), a terminology checker (Q20), or ontologies to manually annotate scientific writing (Q21).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8C2AFE-9CBD-46F6-98BD-78A359E797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12. </a:t>
            </a:r>
            <a:r>
              <a:rPr lang="en-US" altLang="en-US" b="0"/>
              <a:t>Willingness to use a new authoring workflow (Q18), a terminology checker (Q20), or ontologies to manually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12. Willingness to use a new authoring workflow (Q18), a terminology checker (Q20), or ontologies to manually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2024-07-26T23:51:44Z</dcterms:modified>
</cp:coreProperties>
</file>