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27270-E2C2-47EE-B728-1ABDE35685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4189C-112E-4A0B-82B1-EFB9115E05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Entity relationship diagram of ParkDB. The scheme illustrates the tables created for data storage with the respective attributes and relations. The simple relations between the tables facilitate the possible expansion of the database to other genes involved in PD neurodegeneration and dopaminergic differentiation.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97565-4448-4316-B6F0-DDF44C01D9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Pie charts and bar plot representing the curated information for each biological tissue, organism and comparison. Fifty-six percent of resources are retrieved from human experiments, 35% from mouse, 6% from rat and the remaining 3% from zebrafish. (A). Thirty-three percent of the tissues included in ParkDB were obtained from substantia nigra, 31% from basal ganglia, 19% from the whole brain, 6% from different regions of cortex and 11% from different tissues such as Blood, B Lymphocytes, etc.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97565-4448-4316-B6F0-DDF44C01D9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query. The table shows the differential expressed genes obtained searching for SNCA. Red and green arrows indicate, respectively, up- and down-regulation.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97565-4448-4316-B6F0-DDF44C01D9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query. The table shows the common genes obtained comparing substantia nigra from PD patients and a transgenic mice that over-expresses HSP70/SNCA. The resulting view also highlights whether the genes were found to be up-regulated/down-regulated or anti-correlated, in two different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97565-4448-4316-B6F0-DDF44C01D94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r00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Entity relationship diagram of ParkDB. The scheme illustrates the tables created for data storage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Pie charts and bar plot representing the curated information for each biological tissue, organism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615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query. The table shows the differential expressed genes obtained searching for SNCA. Red and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5189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bar007, </a:t>
            </a:r>
            <a:r>
              <a:rPr lang="en-US" altLang="en-US" sz="1000">
                <a:solidFill>
                  <a:srgbClr val="333333"/>
                </a:solidFill>
                <a:hlinkClick r:id="rId3"/>
              </a:rPr>
              <a:t>https://doi.org/10.1093/database/bar007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query. The table shows the common genes obtained comparing substantia nigra from PD patients and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0828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Entity relationship diagram of ParkDB. The scheme illustrates the tables created for data storage with the ...</vt:lpstr>
      <vt:lpstr>Figure 2. Pie charts and bar plot representing the curated information for each biological tissue, organism and ...</vt:lpstr>
      <vt:lpstr>Figure 3. Gene query. The table shows the differential expressed genes obtained searching for SNCA. Red and green ...</vt:lpstr>
      <vt:lpstr>Figure 4. Comparison query. The table shows the common genes obtained comparing substantia nigra from PD patients and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2024-05-04T04:07:28Z</dcterms:modified>
</cp:coreProperties>
</file>