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7BB75C-D421-47BE-AE83-EC396AF4CF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00ADA8-BBFF-4414-9375-5E5E25CCA7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GreenCircRNA framework.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1436E6-BB16-42A6-9DB5-291B3F7899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GreenCircRNA framework.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810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GreenCircRNA framework.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2024-05-19T13:19:21Z</dcterms:modified>
</cp:coreProperties>
</file>