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D35C5-CAB8-4641-A206-0F602164EE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4EF91-F9B6-400D-952F-48D9DFF850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Imported BioProject. BioProject 185471 is stored as a Chado Project record.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2020.This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79A3A-EE5C-431D-90FA-3FC47447BB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Imported BioProject. BioProject 185471 is stored as a Chado Project record.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40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Imported BioProject. BioProject 185471 is stored as a Chado Project record.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2024-05-19T18:23:35Z</dcterms:modified>
</cp:coreProperties>
</file>