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6C977-8AEC-4E6E-8CC1-2FE85B13B7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8E50F-5F82-422E-BC8A-E15F1A207A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MIPPIE’s NETWORK QUERY tab offers the most advanced search and filtering options. (a, b) Users can type in or upload a list of proteins or protein pairs to quickly generate a visual representation of the network they form. (c) The results can be explored in a variety of output formats and constrained to 0-, 1-level neighbors or to a minimum number of interactions to the query set. (d) In addition, the quality of the output network can be fine-tuned with confidence score filters. (e, f) This tab also allows for the construction of tissue-, function- or disease-specific networks and for the prediction of interaction directionalities and/or effects.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EA28B-7D22-4E7B-9FA5-F73D561422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MIPPIE’s NETWORK QUERY tab offers the most advanced search and filtering options. (a, b) Users can type in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877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MIPPIE’s NETWORK QUERY tab offers the most advanced search and filtering options. (a, b) Users can type in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2024-05-19T12:58:11Z</dcterms:modified>
</cp:coreProperties>
</file>